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2" r:id="rId9"/>
    <p:sldId id="263" r:id="rId10"/>
    <p:sldId id="271" r:id="rId11"/>
    <p:sldId id="274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Karla" pitchFamily="2" charset="0"/>
      <p:regular r:id="rId22"/>
      <p:bold r:id="rId23"/>
      <p:italic r:id="rId24"/>
      <p:boldItalic r:id="rId25"/>
    </p:embeddedFont>
    <p:embeddedFont>
      <p:font typeface="Rubik Black" panose="020B0604020202020204" charset="-79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7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3ae59dda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3ae59dda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83ae59dda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83ae59dda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3ae59dda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83ae59dda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83ae59dda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83ae59dda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83ae59dda5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83ae59dda5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3ae59dda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3ae59dda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83ae59dda5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83ae59dda5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3ae59dd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3ae59dd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83ae59dd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83ae59dd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83ae59dda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83ae59dda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3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0" name="Google Shape;180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" name="Google Shape;259;p16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7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8" name="Google Shape;378;p22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2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6" name="Google Shape;396;p23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ctrTitle"/>
          </p:nvPr>
        </p:nvSpPr>
        <p:spPr>
          <a:xfrm>
            <a:off x="1828800" y="1174900"/>
            <a:ext cx="54864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Talent Tracker</a:t>
            </a:r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subTitle" idx="1"/>
          </p:nvPr>
        </p:nvSpPr>
        <p:spPr>
          <a:xfrm>
            <a:off x="1828800" y="39533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plataforma para todo mundo!</a:t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-2700000">
            <a:off x="7125203" y="41263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6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0" name="Google Shape;410;p26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26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2" name="Google Shape;412;p26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3" name="Google Shape;413;p26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4" name="Google Shape;414;p26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15" name="Google Shape;415;p26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26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6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2" name="Google Shape;422;p26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6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25" name="Google Shape;425;p26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6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28" name="Google Shape;428;p26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9" name="Google Shape;429;p26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0" name="Google Shape;430;p26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6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2" name="Google Shape;432;p26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3" name="Google Shape;433;p26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5" name="Google Shape;435;p26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" name="Google Shape;436;p26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37" name="Google Shape;437;p26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26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0" name="Google Shape;440;p26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26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44" name="Google Shape;444;p26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6" name="Google Shape;446;p26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47" name="Google Shape;447;p26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6"/>
          <p:cNvSpPr txBox="1">
            <a:spLocks noGrp="1"/>
          </p:cNvSpPr>
          <p:nvPr>
            <p:ph type="subTitle" idx="4294967295"/>
          </p:nvPr>
        </p:nvSpPr>
        <p:spPr>
          <a:xfrm>
            <a:off x="2835900" y="2226400"/>
            <a:ext cx="34722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Gustavo Pimentel Carvalho Costa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Hamon-Rá Taveira Guimarães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Mateus Felipe Barbosa Lopes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Pedro Máximo Campos do Carmo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1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36" name="Google Shape;636;p31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1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38" name="Google Shape;63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9" name="Google Shape;63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0" name="Google Shape;640;p31"/>
          <p:cNvGrpSpPr/>
          <p:nvPr/>
        </p:nvGrpSpPr>
        <p:grpSpPr>
          <a:xfrm>
            <a:off x="3408500" y="1600325"/>
            <a:ext cx="2418600" cy="2916600"/>
            <a:chOff x="3408500" y="1600325"/>
            <a:chExt cx="2418600" cy="2916600"/>
          </a:xfrm>
        </p:grpSpPr>
        <p:sp>
          <p:nvSpPr>
            <p:cNvPr id="641" name="Google Shape;641;p31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31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3" name="Google Shape;643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4" name="Google Shape;644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5" name="Google Shape;645;p31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46" name="Google Shape;646;p31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1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8" name="Google Shape;64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0" name="Google Shape;650;p31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</a:t>
            </a:r>
            <a:endParaRPr dirty="0"/>
          </a:p>
        </p:txBody>
      </p:sp>
      <p:sp>
        <p:nvSpPr>
          <p:cNvPr id="651" name="Google Shape;651;p31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Oportunidade</a:t>
            </a:r>
            <a:endParaRPr sz="2100" dirty="0"/>
          </a:p>
        </p:txBody>
      </p:sp>
      <p:sp>
        <p:nvSpPr>
          <p:cNvPr id="652" name="Google Shape;652;p31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Dinheiro</a:t>
            </a:r>
            <a:endParaRPr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06951" y="552094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 tempos modernos, não temos tempo para fazer as tarefas que precisamos</a:t>
            </a:r>
            <a:endParaRPr dirty="0"/>
          </a:p>
        </p:txBody>
      </p:sp>
      <p:sp>
        <p:nvSpPr>
          <p:cNvPr id="655" name="Google Shape;655;p31"/>
          <p:cNvSpPr txBox="1">
            <a:spLocks noGrp="1"/>
          </p:cNvSpPr>
          <p:nvPr>
            <p:ph type="subTitle" idx="3"/>
          </p:nvPr>
        </p:nvSpPr>
        <p:spPr>
          <a:xfrm>
            <a:off x="3475075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aquela coisa que você é bom?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 faltando oportunidade né?</a:t>
            </a:r>
            <a:endParaRPr/>
          </a:p>
        </p:txBody>
      </p:sp>
      <p:sp>
        <p:nvSpPr>
          <p:cNvPr id="656" name="Google Shape;656;p31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Tempos difíceis né?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Ta</a:t>
            </a:r>
            <a:r>
              <a:rPr lang="pt-BR" dirty="0"/>
              <a:t> precisando de ajuda ou de dinheiro?</a:t>
            </a:r>
            <a:endParaRPr dirty="0"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4320650" y="2017350"/>
            <a:ext cx="502800" cy="502800"/>
            <a:chOff x="7014301" y="2017350"/>
            <a:chExt cx="502800" cy="502800"/>
          </a:xfrm>
        </p:grpSpPr>
        <p:sp>
          <p:nvSpPr>
            <p:cNvPr id="658" name="Google Shape;658;p31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31"/>
          <p:cNvGrpSpPr/>
          <p:nvPr/>
        </p:nvGrpSpPr>
        <p:grpSpPr>
          <a:xfrm>
            <a:off x="7013577" y="2017301"/>
            <a:ext cx="502899" cy="502899"/>
            <a:chOff x="858700" y="1967475"/>
            <a:chExt cx="605100" cy="605100"/>
          </a:xfrm>
        </p:grpSpPr>
        <p:sp>
          <p:nvSpPr>
            <p:cNvPr id="662" name="Google Shape;662;p31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5400" y="1147033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1627550" y="2017350"/>
            <a:ext cx="502800" cy="502800"/>
            <a:chOff x="1627550" y="2017350"/>
            <a:chExt cx="502800" cy="502800"/>
          </a:xfrm>
        </p:grpSpPr>
        <p:sp>
          <p:nvSpPr>
            <p:cNvPr id="667" name="Google Shape;667;p31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7013759" y="2022099"/>
            <a:ext cx="493304" cy="493304"/>
            <a:chOff x="6221117" y="3926992"/>
            <a:chExt cx="493304" cy="493304"/>
          </a:xfrm>
        </p:grpSpPr>
        <p:sp>
          <p:nvSpPr>
            <p:cNvPr id="670" name="Google Shape;670;p31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684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15093" y="508916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1407" y="1086191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68735C-89DA-3955-3D1F-A28E4BA7B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60" y="1168486"/>
            <a:ext cx="5221679" cy="36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46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34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776" name="Google Shape;776;p34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7" name="Google Shape;777;p34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8" name="Google Shape;778;p34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779" name="Google Shape;779;p34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34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781" name="Google Shape;781;p34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34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83" name="Google Shape;783;p34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84" name="Google Shape;784;p34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5" name="Google Shape;785;p34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Bonifácio tem 78 anos, foi professor de engenharia civil a vida toda. Seus filhos todos encaminhados na vida, ele quer é aproveitar os melhores anos da vida dele!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tem tempo, mas precisa de ajuda em várias tarefas.</a:t>
            </a:r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Bonifácio Andrade</a:t>
            </a:r>
            <a:endParaRPr/>
          </a:p>
        </p:txBody>
      </p:sp>
      <p:sp>
        <p:nvSpPr>
          <p:cNvPr id="787" name="Google Shape;787;p34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8" name="Google Shape;788;p34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4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075" y="214775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34"/>
          <p:cNvGrpSpPr/>
          <p:nvPr/>
        </p:nvGrpSpPr>
        <p:grpSpPr>
          <a:xfrm>
            <a:off x="6195925" y="3642025"/>
            <a:ext cx="502800" cy="502800"/>
            <a:chOff x="1627550" y="2017350"/>
            <a:chExt cx="502800" cy="502800"/>
          </a:xfrm>
        </p:grpSpPr>
        <p:sp>
          <p:nvSpPr>
            <p:cNvPr id="795" name="Google Shape;795;p34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802" name="Google Shape;802;p35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35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804" name="Google Shape;804;p35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5" name="Google Shape;805;p35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6" name="Google Shape;806;p35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807" name="Google Shape;807;p35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5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809" name="Google Shape;809;p35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35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1" name="Google Shape;811;p35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2" name="Google Shape;812;p35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3" name="Google Shape;813;p35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Julia tem 22 anos e é formada em enfermagem. Mora com a mãe, que é sua única família. Seu sonho é ser médica!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momento ela precisa de oportunidades, quer conhecer mais gente na área de medicina, porque seu sonho um dia é ser pediatra.</a:t>
            </a:r>
            <a:endParaRPr/>
          </a:p>
        </p:txBody>
      </p:sp>
      <p:sp>
        <p:nvSpPr>
          <p:cNvPr id="814" name="Google Shape;814;p3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Julia Maria Amaral</a:t>
            </a:r>
            <a:endParaRPr/>
          </a:p>
        </p:txBody>
      </p:sp>
      <p:sp>
        <p:nvSpPr>
          <p:cNvPr id="815" name="Google Shape;815;p35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" name="Google Shape;8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075" y="214775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35"/>
          <p:cNvGrpSpPr/>
          <p:nvPr/>
        </p:nvGrpSpPr>
        <p:grpSpPr>
          <a:xfrm>
            <a:off x="6195925" y="3642025"/>
            <a:ext cx="502800" cy="502800"/>
            <a:chOff x="7014301" y="2017350"/>
            <a:chExt cx="502800" cy="502800"/>
          </a:xfrm>
        </p:grpSpPr>
        <p:sp>
          <p:nvSpPr>
            <p:cNvPr id="822" name="Google Shape;822;p3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0" name="Google Shape;830;p36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831" name="Google Shape;831;p36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2" name="Google Shape;832;p36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3" name="Google Shape;833;p36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834" name="Google Shape;834;p36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" name="Google Shape;835;p36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836" name="Google Shape;836;p36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36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38" name="Google Shape;838;p36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39" name="Google Shape;839;p36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0" name="Google Shape;840;p36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tem 25 anos, formado em administração. Ele é um pai dedicado, e principalmente uma pessoal sensacional! Apaixonado por carros, seu sonho é ter uma loja de peças para carros. Infelizmente não tem verba para investir no seu négocio.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 trabalha como motorista particular.</a:t>
            </a:r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Santos</a:t>
            </a:r>
            <a:endParaRPr/>
          </a:p>
        </p:txBody>
      </p:sp>
      <p:sp>
        <p:nvSpPr>
          <p:cNvPr id="842" name="Google Shape;842;p36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3" name="Google Shape;843;p36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6" name="Google Shape;8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36"/>
          <p:cNvGrpSpPr/>
          <p:nvPr/>
        </p:nvGrpSpPr>
        <p:grpSpPr>
          <a:xfrm>
            <a:off x="6205409" y="3646774"/>
            <a:ext cx="493304" cy="493304"/>
            <a:chOff x="6221117" y="3926992"/>
            <a:chExt cx="493304" cy="493304"/>
          </a:xfrm>
        </p:grpSpPr>
        <p:sp>
          <p:nvSpPr>
            <p:cNvPr id="848" name="Google Shape;848;p36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37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855" name="Google Shape;855;p37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7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868" name="Google Shape;868;p37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875" name="Google Shape;875;p37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7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877" name="Google Shape;877;p37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78" name="Google Shape;878;p37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79" name="Google Shape;879;p37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80" name="Google Shape;880;p3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1" name="Google Shape;881;p3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2" name="Google Shape;882;p37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83" name="Google Shape;883;p37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84" name="Google Shape;884;p37"/>
          <p:cNvSpPr txBox="1">
            <a:spLocks noGrp="1"/>
          </p:cNvSpPr>
          <p:nvPr>
            <p:ph type="title" idx="2"/>
          </p:nvPr>
        </p:nvSpPr>
        <p:spPr>
          <a:xfrm>
            <a:off x="899100" y="667825"/>
            <a:ext cx="15081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885" name="Google Shape;885;p37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Pagamento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6" name="Google Shape;886;p37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887" name="Google Shape;887;p37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9" name="Google Shape;889;p37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0" name="Google Shape;890;p37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se planta hoje, se colhe amanhã!</a:t>
            </a:r>
            <a:endParaRPr/>
          </a:p>
        </p:txBody>
      </p:sp>
      <p:grpSp>
        <p:nvGrpSpPr>
          <p:cNvPr id="891" name="Google Shape;891;p37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892" name="Google Shape;892;p37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37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37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898" name="Google Shape;898;p37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5" y="739938"/>
            <a:ext cx="5633798" cy="400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39"/>
          <p:cNvGrpSpPr/>
          <p:nvPr/>
        </p:nvGrpSpPr>
        <p:grpSpPr>
          <a:xfrm>
            <a:off x="6289255" y="767469"/>
            <a:ext cx="2210875" cy="1291208"/>
            <a:chOff x="715100" y="1600325"/>
            <a:chExt cx="2418900" cy="1412700"/>
          </a:xfrm>
        </p:grpSpPr>
        <p:sp>
          <p:nvSpPr>
            <p:cNvPr id="910" name="Google Shape;910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911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12" name="Google Shape;912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3" name="Google Shape;913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4" name="Google Shape;914;p39"/>
          <p:cNvGrpSpPr/>
          <p:nvPr/>
        </p:nvGrpSpPr>
        <p:grpSpPr>
          <a:xfrm>
            <a:off x="6289255" y="2110994"/>
            <a:ext cx="2210875" cy="1291208"/>
            <a:chOff x="715100" y="1600325"/>
            <a:chExt cx="2418900" cy="1412700"/>
          </a:xfrm>
        </p:grpSpPr>
        <p:sp>
          <p:nvSpPr>
            <p:cNvPr id="915" name="Google Shape;915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17" name="Google Shape;917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8" name="Google Shape;918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9" name="Google Shape;919;p39"/>
          <p:cNvGrpSpPr/>
          <p:nvPr/>
        </p:nvGrpSpPr>
        <p:grpSpPr>
          <a:xfrm>
            <a:off x="6289255" y="3454520"/>
            <a:ext cx="2210875" cy="1291208"/>
            <a:chOff x="715100" y="1600325"/>
            <a:chExt cx="2418900" cy="1412700"/>
          </a:xfrm>
        </p:grpSpPr>
        <p:sp>
          <p:nvSpPr>
            <p:cNvPr id="920" name="Google Shape;920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1" name="Google Shape;921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3" name="Google Shape;923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24" name="Google Shape;924;p39"/>
          <p:cNvSpPr txBox="1"/>
          <p:nvPr/>
        </p:nvSpPr>
        <p:spPr>
          <a:xfrm>
            <a:off x="6289250" y="943600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Design simples</a:t>
            </a:r>
            <a:endParaRPr dirty="0"/>
          </a:p>
        </p:txBody>
      </p:sp>
      <p:sp>
        <p:nvSpPr>
          <p:cNvPr id="925" name="Google Shape;925;p39"/>
          <p:cNvSpPr txBox="1"/>
          <p:nvPr/>
        </p:nvSpPr>
        <p:spPr>
          <a:xfrm>
            <a:off x="6289250" y="2281375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Fácil navegação</a:t>
            </a:r>
            <a:endParaRPr dirty="0"/>
          </a:p>
        </p:txBody>
      </p:sp>
      <p:sp>
        <p:nvSpPr>
          <p:cNvPr id="926" name="Google Shape;926;p39"/>
          <p:cNvSpPr txBox="1"/>
          <p:nvPr/>
        </p:nvSpPr>
        <p:spPr>
          <a:xfrm>
            <a:off x="6289250" y="3646200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Busca lá!</a:t>
            </a: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&lt;3</a:t>
            </a: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0"/>
          <p:cNvSpPr txBox="1">
            <a:spLocks noGrp="1"/>
          </p:cNvSpPr>
          <p:nvPr>
            <p:ph type="ctrTitle"/>
          </p:nvPr>
        </p:nvSpPr>
        <p:spPr>
          <a:xfrm>
            <a:off x="2342075" y="2114550"/>
            <a:ext cx="4677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800" dirty="0"/>
              <a:t>Obrigado!</a:t>
            </a:r>
            <a:endParaRPr sz="6800" dirty="0"/>
          </a:p>
        </p:txBody>
      </p:sp>
      <p:sp>
        <p:nvSpPr>
          <p:cNvPr id="932" name="Google Shape;932;p40"/>
          <p:cNvSpPr txBox="1"/>
          <p:nvPr/>
        </p:nvSpPr>
        <p:spPr>
          <a:xfrm>
            <a:off x="2285991" y="4084112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Please keep this slide for attribution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33" name="Google Shape;933;p40"/>
          <p:cNvGrpSpPr/>
          <p:nvPr/>
        </p:nvGrpSpPr>
        <p:grpSpPr>
          <a:xfrm>
            <a:off x="270238" y="1430059"/>
            <a:ext cx="1827475" cy="1051350"/>
            <a:chOff x="6161988" y="3104373"/>
            <a:chExt cx="1827475" cy="1051350"/>
          </a:xfrm>
        </p:grpSpPr>
        <p:grpSp>
          <p:nvGrpSpPr>
            <p:cNvPr id="934" name="Google Shape;934;p40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935" name="Google Shape;935;p40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" name="Google Shape;936;p40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37" name="Google Shape;937;p40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38" name="Google Shape;938;p40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9" name="Google Shape;939;p40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940" name="Google Shape;940;p40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40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945" name="Google Shape;945;p40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946" name="Google Shape;946;p40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7" name="Google Shape;947;p40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948" name="Google Shape;948;p40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9" name="Google Shape;949;p40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50" name="Google Shape;950;p40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1" name="Google Shape;951;p40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0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954" name="Google Shape;954;p40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0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965" name="Google Shape;965;p4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0"/>
          <p:cNvSpPr/>
          <p:nvPr/>
        </p:nvSpPr>
        <p:spPr>
          <a:xfrm>
            <a:off x="2342075" y="3596350"/>
            <a:ext cx="4459800" cy="8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7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463" name="Google Shape;463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7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467" name="Google Shape;467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0" name="Google Shape;470;p27"/>
          <p:cNvGrpSpPr/>
          <p:nvPr/>
        </p:nvGrpSpPr>
        <p:grpSpPr>
          <a:xfrm>
            <a:off x="715100" y="1600313"/>
            <a:ext cx="3771900" cy="1412550"/>
            <a:chOff x="4754850" y="1600325"/>
            <a:chExt cx="3771900" cy="1412550"/>
          </a:xfrm>
        </p:grpSpPr>
        <p:sp>
          <p:nvSpPr>
            <p:cNvPr id="471" name="Google Shape;471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4" name="Google Shape;474;p27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475" name="Google Shape;475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a TT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  <a:endParaRPr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Breve descrição sobre a nossa plataforma</a:t>
            </a:r>
            <a:endParaRPr dirty="0"/>
          </a:p>
        </p:txBody>
      </p:sp>
      <p:sp>
        <p:nvSpPr>
          <p:cNvPr id="483" name="Google Shape;483;p27"/>
          <p:cNvSpPr txBox="1">
            <a:spLocks noGrp="1"/>
          </p:cNvSpPr>
          <p:nvPr>
            <p:ph type="title" idx="6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484" name="Google Shape;484;p27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prestador, localização e perfil</a:t>
            </a:r>
            <a:endParaRPr dirty="0"/>
          </a:p>
        </p:txBody>
      </p:sp>
      <p:sp>
        <p:nvSpPr>
          <p:cNvPr id="485" name="Google Shape;485;p27"/>
          <p:cNvSpPr txBox="1">
            <a:spLocks noGrp="1"/>
          </p:cNvSpPr>
          <p:nvPr>
            <p:ph type="title" idx="8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usuário, perfil.</a:t>
            </a:r>
          </a:p>
        </p:txBody>
      </p:sp>
      <p:sp>
        <p:nvSpPr>
          <p:cNvPr id="487" name="Google Shape;487;p27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Scripts</a:t>
            </a:r>
            <a:endParaRPr dirty="0"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Pagamento</a:t>
            </a:r>
            <a:endParaRPr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title" idx="13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04</a:t>
            </a:r>
            <a:endParaRPr dirty="0"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tipo de pagamento e reembolso.</a:t>
            </a:r>
          </a:p>
        </p:txBody>
      </p:sp>
      <p:sp>
        <p:nvSpPr>
          <p:cNvPr id="491" name="Google Shape;491;p27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8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499" name="Google Shape;499;p28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8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12" name="Google Shape;512;p28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28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519" name="Google Shape;519;p28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28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21" name="Google Shape;521;p28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2" name="Google Shape;522;p28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3" name="Google Shape;523;p28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24" name="Google Shape;524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26" name="Google Shape;526;p28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7" name="Google Shape;527;p28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8" name="Google Shape;528;p28"/>
          <p:cNvSpPr txBox="1">
            <a:spLocks noGrp="1"/>
          </p:cNvSpPr>
          <p:nvPr>
            <p:ph type="title" idx="2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529" name="Google Shape;529;p28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Talent Tracker</a:t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531" name="Google Shape;531;p28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3" name="Google Shape;533;p28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28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podemos te ajudar?</a:t>
            </a:r>
            <a:endParaRPr/>
          </a:p>
        </p:txBody>
      </p:sp>
      <p:grpSp>
        <p:nvGrpSpPr>
          <p:cNvPr id="535" name="Google Shape;535;p28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36" name="Google Shape;536;p28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8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8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42" name="Google Shape;542;p28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49" name="Google Shape;549;p29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" name="Google Shape;550;p29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51" name="Google Shape;551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2" name="Google Shape;552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3" name="Google Shape;553;p29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54" name="Google Shape;554;p29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8" name="Google Shape;558;p29"/>
          <p:cNvSpPr txBox="1">
            <a:spLocks noGrp="1"/>
          </p:cNvSpPr>
          <p:nvPr>
            <p:ph type="title"/>
          </p:nvPr>
        </p:nvSpPr>
        <p:spPr>
          <a:xfrm>
            <a:off x="2489900" y="1459425"/>
            <a:ext cx="3724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objetivo</a:t>
            </a:r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"/>
          </p:nvPr>
        </p:nvSpPr>
        <p:spPr>
          <a:xfrm>
            <a:off x="1586100" y="2279075"/>
            <a:ext cx="59718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deixou de fazer algo ou teve problemas ao encontrar profissionais qualificados para uma prestação de serviço?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plataforma irá te ajudar a oferecer o seu próprio serviço ou procurar o que precisa.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Oferecemos ajuda e principalmente oportunidade para aqueles que estão procurando.</a:t>
            </a:r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61" name="Google Shape;561;p2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9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64" name="Google Shape;564;p2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9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67" name="Google Shape;567;p29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9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71" name="Google Shape;571;p29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8777" extrusionOk="0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57" extrusionOk="0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3" name="Google Shape;573;p29"/>
          <p:cNvSpPr txBox="1"/>
          <p:nvPr/>
        </p:nvSpPr>
        <p:spPr>
          <a:xfrm>
            <a:off x="1646925" y="3755475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 us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4" name="Google Shape;574;p29"/>
          <p:cNvSpPr/>
          <p:nvPr/>
        </p:nvSpPr>
        <p:spPr>
          <a:xfrm rot="-2700000">
            <a:off x="2645303" y="3927767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9"/>
          <p:cNvSpPr/>
          <p:nvPr/>
        </p:nvSpPr>
        <p:spPr>
          <a:xfrm>
            <a:off x="1646925" y="13816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29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79" name="Google Shape;579;p2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0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586" name="Google Shape;586;p30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0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99" name="Google Shape;599;p3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0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606" name="Google Shape;606;p30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30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608" name="Google Shape;608;p30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9" name="Google Shape;609;p30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10" name="Google Shape;610;p30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11" name="Google Shape;61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61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13" name="Google Shape;613;p30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4" name="Google Shape;614;p30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15" name="Google Shape;615;p30"/>
          <p:cNvSpPr txBox="1">
            <a:spLocks noGrp="1"/>
          </p:cNvSpPr>
          <p:nvPr>
            <p:ph type="title" idx="2"/>
          </p:nvPr>
        </p:nvSpPr>
        <p:spPr>
          <a:xfrm>
            <a:off x="943250" y="667813"/>
            <a:ext cx="1464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</a:p>
        </p:txBody>
      </p:sp>
      <p:grpSp>
        <p:nvGrpSpPr>
          <p:cNvPr id="617" name="Google Shape;617;p30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618" name="Google Shape;618;p30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0" name="Google Shape;620;p30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30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Cadastre seu perfil e ganhe dinheiro extra!!</a:t>
            </a:r>
            <a:endParaRPr dirty="0"/>
          </a:p>
        </p:txBody>
      </p:sp>
      <p:grpSp>
        <p:nvGrpSpPr>
          <p:cNvPr id="622" name="Google Shape;622;p30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623" name="Google Shape;623;p30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0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0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30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629" name="Google Shape;629;p30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1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36" name="Google Shape;636;p31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1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38" name="Google Shape;63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9" name="Google Shape;63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0" name="Google Shape;640;p31"/>
          <p:cNvGrpSpPr/>
          <p:nvPr/>
        </p:nvGrpSpPr>
        <p:grpSpPr>
          <a:xfrm>
            <a:off x="3408500" y="1600325"/>
            <a:ext cx="2418600" cy="2916600"/>
            <a:chOff x="3408500" y="1600325"/>
            <a:chExt cx="2418600" cy="2916600"/>
          </a:xfrm>
        </p:grpSpPr>
        <p:sp>
          <p:nvSpPr>
            <p:cNvPr id="641" name="Google Shape;641;p31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31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3" name="Google Shape;643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4" name="Google Shape;644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5" name="Google Shape;645;p31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46" name="Google Shape;646;p31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1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8" name="Google Shape;64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0" name="Google Shape;650;p31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</a:t>
            </a:r>
            <a:endParaRPr dirty="0"/>
          </a:p>
        </p:txBody>
      </p:sp>
      <p:sp>
        <p:nvSpPr>
          <p:cNvPr id="651" name="Google Shape;651;p31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Oportunidade</a:t>
            </a:r>
            <a:endParaRPr sz="2100" dirty="0"/>
          </a:p>
        </p:txBody>
      </p:sp>
      <p:sp>
        <p:nvSpPr>
          <p:cNvPr id="652" name="Google Shape;652;p31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Dinheiro</a:t>
            </a:r>
            <a:endParaRPr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  <a:endParaRPr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 tempos modernos, não temos tempo para fazer as tarefas que precisamos</a:t>
            </a:r>
            <a:endParaRPr dirty="0"/>
          </a:p>
        </p:txBody>
      </p:sp>
      <p:sp>
        <p:nvSpPr>
          <p:cNvPr id="655" name="Google Shape;655;p31"/>
          <p:cNvSpPr txBox="1">
            <a:spLocks noGrp="1"/>
          </p:cNvSpPr>
          <p:nvPr>
            <p:ph type="subTitle" idx="3"/>
          </p:nvPr>
        </p:nvSpPr>
        <p:spPr>
          <a:xfrm>
            <a:off x="3475075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aquela coisa que você é bom?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 faltando oportunidade né?</a:t>
            </a:r>
            <a:endParaRPr/>
          </a:p>
        </p:txBody>
      </p:sp>
      <p:sp>
        <p:nvSpPr>
          <p:cNvPr id="656" name="Google Shape;656;p31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Tempos difíceis né?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Ta</a:t>
            </a:r>
            <a:r>
              <a:rPr lang="pt-BR" dirty="0"/>
              <a:t> precisando de ajuda ou de dinheiro?</a:t>
            </a:r>
            <a:endParaRPr dirty="0"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4320650" y="2017350"/>
            <a:ext cx="502800" cy="502800"/>
            <a:chOff x="7014301" y="2017350"/>
            <a:chExt cx="502800" cy="502800"/>
          </a:xfrm>
        </p:grpSpPr>
        <p:sp>
          <p:nvSpPr>
            <p:cNvPr id="658" name="Google Shape;658;p31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31"/>
          <p:cNvGrpSpPr/>
          <p:nvPr/>
        </p:nvGrpSpPr>
        <p:grpSpPr>
          <a:xfrm>
            <a:off x="7013577" y="2017301"/>
            <a:ext cx="502899" cy="502899"/>
            <a:chOff x="858700" y="1967475"/>
            <a:chExt cx="605100" cy="605100"/>
          </a:xfrm>
        </p:grpSpPr>
        <p:sp>
          <p:nvSpPr>
            <p:cNvPr id="662" name="Google Shape;662;p31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5160" y="12527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1627550" y="2017350"/>
            <a:ext cx="502800" cy="502800"/>
            <a:chOff x="1627550" y="2017350"/>
            <a:chExt cx="502800" cy="502800"/>
          </a:xfrm>
        </p:grpSpPr>
        <p:sp>
          <p:nvSpPr>
            <p:cNvPr id="667" name="Google Shape;667;p31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7013759" y="2022099"/>
            <a:ext cx="493304" cy="493304"/>
            <a:chOff x="6221117" y="3926992"/>
            <a:chExt cx="493304" cy="493304"/>
          </a:xfrm>
        </p:grpSpPr>
        <p:sp>
          <p:nvSpPr>
            <p:cNvPr id="670" name="Google Shape;670;p31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12BCB8-04E8-72FF-9828-575C230E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76" y="1194716"/>
            <a:ext cx="5189648" cy="3589248"/>
          </a:xfrm>
          <a:prstGeom prst="rect">
            <a:avLst/>
          </a:prstGeom>
        </p:spPr>
      </p:pic>
      <p:sp>
        <p:nvSpPr>
          <p:cNvPr id="11" name="Google Shape;653;p31">
            <a:extLst>
              <a:ext uri="{FF2B5EF4-FFF2-40B4-BE49-F238E27FC236}">
                <a16:creationId xmlns:a16="http://schemas.microsoft.com/office/drawing/2014/main" id="{F7611906-B58B-094A-804E-904EC45F3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93" y="508916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312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32"/>
          <p:cNvGrpSpPr/>
          <p:nvPr/>
        </p:nvGrpSpPr>
        <p:grpSpPr>
          <a:xfrm>
            <a:off x="2557096" y="3647899"/>
            <a:ext cx="493304" cy="493304"/>
            <a:chOff x="6221117" y="3926992"/>
            <a:chExt cx="493304" cy="493304"/>
          </a:xfrm>
        </p:grpSpPr>
        <p:sp>
          <p:nvSpPr>
            <p:cNvPr id="677" name="Google Shape;677;p32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2"/>
          <p:cNvGrpSpPr/>
          <p:nvPr/>
        </p:nvGrpSpPr>
        <p:grpSpPr>
          <a:xfrm>
            <a:off x="2552350" y="2647075"/>
            <a:ext cx="502800" cy="502800"/>
            <a:chOff x="7014301" y="2017350"/>
            <a:chExt cx="502800" cy="502800"/>
          </a:xfrm>
        </p:grpSpPr>
        <p:sp>
          <p:nvSpPr>
            <p:cNvPr id="680" name="Google Shape;680;p32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2"/>
          <p:cNvGrpSpPr/>
          <p:nvPr/>
        </p:nvGrpSpPr>
        <p:grpSpPr>
          <a:xfrm>
            <a:off x="2552352" y="1646249"/>
            <a:ext cx="502800" cy="502800"/>
            <a:chOff x="1627550" y="2017350"/>
            <a:chExt cx="502800" cy="502800"/>
          </a:xfrm>
        </p:grpSpPr>
        <p:sp>
          <p:nvSpPr>
            <p:cNvPr id="683" name="Google Shape;683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32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-Tempo</a:t>
            </a: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-Oportunidade</a:t>
            </a:r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-Dinheiro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pode encontrar todo serviços que precisa. Ta precisando de ajuda? Busca-lá!</a:t>
            </a:r>
            <a:endParaRPr/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5"/>
          </p:nvPr>
        </p:nvSpPr>
        <p:spPr>
          <a:xfrm>
            <a:off x="3408500" y="2601237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aquele habilidade que você tem? Então, cadastra com a gente! Lá você lista tudo que você sabe fazer!</a:t>
            </a: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Solução! \0/</a:t>
            </a: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 precisando de dinheiro e sabe fazer alguma coisa?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Oportunidade é que não falta!</a:t>
            </a:r>
            <a:endParaRPr/>
          </a:p>
        </p:txBody>
      </p:sp>
      <p:grpSp>
        <p:nvGrpSpPr>
          <p:cNvPr id="692" name="Google Shape;692;p32"/>
          <p:cNvGrpSpPr/>
          <p:nvPr/>
        </p:nvGrpSpPr>
        <p:grpSpPr>
          <a:xfrm>
            <a:off x="136938" y="3232371"/>
            <a:ext cx="1371600" cy="1375875"/>
            <a:chOff x="299013" y="1079125"/>
            <a:chExt cx="1371600" cy="1375875"/>
          </a:xfrm>
        </p:grpSpPr>
        <p:sp>
          <p:nvSpPr>
            <p:cNvPr id="693" name="Google Shape;693;p32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32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696" name="Google Shape;696;p32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" name="Google Shape;697;p32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698" name="Google Shape;698;p32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2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0" name="Google Shape;700;p32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03" name="Google Shape;703;p32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4" name="Google Shape;704;p32"/>
          <p:cNvSpPr/>
          <p:nvPr/>
        </p:nvSpPr>
        <p:spPr>
          <a:xfrm>
            <a:off x="7968357" y="4549783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7736017" y="4401131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715160" y="14173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32"/>
          <p:cNvGrpSpPr/>
          <p:nvPr/>
        </p:nvGrpSpPr>
        <p:grpSpPr>
          <a:xfrm>
            <a:off x="136938" y="1998008"/>
            <a:ext cx="1827475" cy="1051350"/>
            <a:chOff x="136938" y="1799258"/>
            <a:chExt cx="1827475" cy="1051350"/>
          </a:xfrm>
        </p:grpSpPr>
        <p:grpSp>
          <p:nvGrpSpPr>
            <p:cNvPr id="708" name="Google Shape;708;p32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709" name="Google Shape;709;p3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3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711" name="Google Shape;711;p3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12" name="Google Shape;712;p3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13" name="Google Shape;713;p32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714" name="Google Shape;714;p32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5" name="Google Shape;715;p32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716" name="Google Shape;716;p32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2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8" name="Google Shape;718;p32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3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724" name="Google Shape;724;p33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3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737" name="Google Shape;737;p33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744" name="Google Shape;744;p33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5" name="Google Shape;745;p33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746" name="Google Shape;746;p33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7" name="Google Shape;747;p33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48" name="Google Shape;748;p33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49" name="Google Shape;749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51" name="Google Shape;751;p33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2" name="Google Shape;752;p33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53" name="Google Shape;753;p33"/>
          <p:cNvSpPr txBox="1">
            <a:spLocks noGrp="1"/>
          </p:cNvSpPr>
          <p:nvPr>
            <p:ph type="title" idx="2"/>
          </p:nvPr>
        </p:nvSpPr>
        <p:spPr>
          <a:xfrm>
            <a:off x="943250" y="667813"/>
            <a:ext cx="1464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754" name="Google Shape;754;p3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grpSp>
        <p:nvGrpSpPr>
          <p:cNvPr id="755" name="Google Shape;755;p33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756" name="Google Shape;756;p33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8" name="Google Shape;758;p33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9" name="Google Shape;759;p3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Pessoas como você!</a:t>
            </a:r>
            <a:endParaRPr/>
          </a:p>
        </p:txBody>
      </p:sp>
      <p:grpSp>
        <p:nvGrpSpPr>
          <p:cNvPr id="760" name="Google Shape;760;p33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761" name="Google Shape;761;p33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33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3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3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3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767" name="Google Shape;767;p33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488</Words>
  <Application>Microsoft Office PowerPoint</Application>
  <PresentationFormat>Apresentação na tela (16:9)</PresentationFormat>
  <Paragraphs>86</Paragraphs>
  <Slides>18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Rubik Black</vt:lpstr>
      <vt:lpstr>Bebas Neue</vt:lpstr>
      <vt:lpstr>Karla</vt:lpstr>
      <vt:lpstr>Soft Colors UI Design for Agencies by Slidesgo</vt:lpstr>
      <vt:lpstr>Talent Tracker</vt:lpstr>
      <vt:lpstr>01</vt:lpstr>
      <vt:lpstr>01</vt:lpstr>
      <vt:lpstr>Nosso objetivo</vt:lpstr>
      <vt:lpstr>02</vt:lpstr>
      <vt:lpstr>Prestador</vt:lpstr>
      <vt:lpstr>Prestador</vt:lpstr>
      <vt:lpstr>Solução! \0/</vt:lpstr>
      <vt:lpstr>03</vt:lpstr>
      <vt:lpstr>Usuário</vt:lpstr>
      <vt:lpstr>Usuário</vt:lpstr>
      <vt:lpstr>Conheça as pessoas</vt:lpstr>
      <vt:lpstr>Conheça as pessoas</vt:lpstr>
      <vt:lpstr>Conheça as pessoas</vt:lpstr>
      <vt:lpstr>04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Tracker</dc:title>
  <cp:lastModifiedBy>MATEUS LOPES</cp:lastModifiedBy>
  <cp:revision>4</cp:revision>
  <dcterms:modified xsi:type="dcterms:W3CDTF">2023-12-05T13:56:19Z</dcterms:modified>
</cp:coreProperties>
</file>